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57" r:id="rId4"/>
    <p:sldId id="258" r:id="rId5"/>
    <p:sldId id="262" r:id="rId6"/>
    <p:sldId id="263" r:id="rId7"/>
    <p:sldId id="264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gp5KSP++9iD7hXptJ8GDbrP6K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ba2c9ff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7ba2c9ff6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8" name="Google Shape;218;g17ba2c9ff6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ed648e4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4ed648e4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0" name="Google Shape;230;g14ed648e4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ed648e46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14ed648e46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9" name="Google Shape;239;g14ed648e46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hyperlink" Target="https://tryhackme.com/room/bl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00" cy="646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l="12814" r="24060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l="14408" r="14399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7ba2c9ff66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7ba2c9ff66_0_1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Platforms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2" name="Google Shape;222;g17ba2c9ff66_0_10"/>
          <p:cNvSpPr txBox="1"/>
          <p:nvPr/>
        </p:nvSpPr>
        <p:spPr>
          <a:xfrm>
            <a:off x="1536600" y="1690750"/>
            <a:ext cx="91188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Tryhackme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Today</a:t>
            </a: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Hackthebox</a:t>
            </a: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Vulnhub</a:t>
            </a: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Cyberstart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7ba2c9ff66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3300" y="1169275"/>
            <a:ext cx="39243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7ba2c9ff66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3600" y="3666250"/>
            <a:ext cx="2061200" cy="20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7ba2c9ff66_0_10"/>
          <p:cNvPicPr preferRelativeResize="0"/>
          <p:nvPr/>
        </p:nvPicPr>
        <p:blipFill rotWithShape="1">
          <a:blip r:embed="rId6">
            <a:alphaModFix/>
          </a:blip>
          <a:srcRect l="11491" t="10133" r="11491" b="10132"/>
          <a:stretch/>
        </p:blipFill>
        <p:spPr>
          <a:xfrm>
            <a:off x="3818425" y="4682800"/>
            <a:ext cx="3391900" cy="1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7ba2c9ff66_0_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36600" y="5033750"/>
            <a:ext cx="1766325" cy="17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4ed648e463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4ed648e463_0_1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Eternal Blue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4" name="Google Shape;234;g14ed648e463_0_10"/>
          <p:cNvSpPr txBox="1"/>
          <p:nvPr/>
        </p:nvSpPr>
        <p:spPr>
          <a:xfrm>
            <a:off x="1536600" y="1690750"/>
            <a:ext cx="59271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Probably one of the most famous exploits ever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Affects windows servers using SMBv1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Officially named MS17-010 by microsoft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was developed by the NSA as a cyberattack tool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Later leaked by Shadow Brokers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box on tryhackme teaches you some basic pentesting practices and introduces you to metasploitable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4ed648e463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3300" y="1169275"/>
            <a:ext cx="39243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14ed648e463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4ed648e463_0_3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Eternal Blue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3" name="Google Shape;243;g14ed648e463_0_30"/>
          <p:cNvSpPr txBox="1"/>
          <p:nvPr/>
        </p:nvSpPr>
        <p:spPr>
          <a:xfrm>
            <a:off x="1536600" y="1690750"/>
            <a:ext cx="9614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https://tryhackme.com/room/blue</a:t>
            </a: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14ed648e463_0_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3300" y="1169275"/>
            <a:ext cx="39243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4ed648e463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913" y="2937025"/>
            <a:ext cx="2754175" cy="27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Macintosh PowerPoint</Application>
  <PresentationFormat>Widescreen</PresentationFormat>
  <Paragraphs>25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Dilan Goodwin</cp:lastModifiedBy>
  <cp:revision>1</cp:revision>
  <dcterms:created xsi:type="dcterms:W3CDTF">2018-05-13T11:45:40Z</dcterms:created>
  <dcterms:modified xsi:type="dcterms:W3CDTF">2022-11-03T12:02:49Z</dcterms:modified>
</cp:coreProperties>
</file>